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5" r:id="rId7"/>
    <p:sldId id="260" r:id="rId8"/>
    <p:sldId id="266" r:id="rId9"/>
    <p:sldId id="267" r:id="rId10"/>
    <p:sldId id="268" r:id="rId11"/>
    <p:sldId id="261" r:id="rId12"/>
    <p:sldId id="262" r:id="rId13"/>
    <p:sldId id="263" r:id="rId14"/>
    <p:sldId id="269" r:id="rId15"/>
    <p:sldId id="270" r:id="rId16"/>
    <p:sldId id="271" r:id="rId17"/>
    <p:sldId id="272" r:id="rId18"/>
    <p:sldId id="264" r:id="rId19"/>
    <p:sldId id="27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CF7AD-C0BD-4DB5-8A5E-88FE77156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6ADA24-8ED4-4110-AD56-BE4109BFA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A651E4-41F1-4753-B3E3-5DAF69E0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A5BD51-D681-4735-81EB-832C4DA9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763E35-7C4D-4890-AE89-E9B4D1DD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75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7683F-FCB5-478D-8968-AE1D407B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6FB914-1397-4767-9DDD-0C7AEB688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635DCD-56C5-466D-A74D-66E18C12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45253F-91A6-446A-BCD4-66B656CC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11E332-C6E3-4735-A2C2-8DFEF6A4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19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C6B5654-4623-4334-B6D8-DB9AF3624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5EC5A6-7CC8-4700-B5CC-EB9BA952F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B99A75-7D80-4377-BF69-9C886A8B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780855-B67C-4378-8279-2D79DE81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E26ADA-2F2A-4BFA-93CC-C98F72D2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79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F43D4-193C-4EAD-8DFE-E9032EE1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DD59F9-78F9-48B5-8992-BA2AF625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B50682-A5B6-4581-B1BB-973A1895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3B9FFE-21E3-4C28-BC76-D8FC519E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E403B6-F535-4EE1-ADA5-3A106A6D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8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FC5C8-7F9A-49F0-9318-3995E1DD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349029-E01F-4ACD-A090-04EC8CE17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847549-A3DA-4379-A4BA-519849EC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F23F2E-F6D1-4A3E-B940-41120701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AB2B05-FC5F-435D-A8A2-86157FA5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11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8AF3C-628F-427B-A09A-D0CD1BD9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6BE3F1-AFEC-47F4-A176-13A9D57C2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A700E9-9466-4F8D-955B-F948EC3DD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74198E-8900-47C3-940C-2ADA897F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317B85-AE58-43A5-AC10-088C66AD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2CA8C5-517F-4305-AB12-63125E8F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8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C8D69-33F4-4B35-B77A-38409229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D35DE8-D70D-4666-9DE8-7642A46E1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DB415-BE9C-4796-B17C-536E12CAC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EC394ED-390F-42E3-856F-9DCD9778B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C17C75-C69F-4F01-A7EF-01646327C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1344629-7F47-4F0F-9C64-1BB9BCAF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0AF529B-F00B-4856-8679-57035D6A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14153ED-554E-4714-BB7A-7FCAAD16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7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6F617-C6C4-4CC5-935E-0710DF60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8B47BB6-9E5A-48C2-AA2B-F4B67C21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52B6F2-B084-466A-A7B2-2AC220AD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DEB4BBA-DEF1-4339-8092-F3273A18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59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ED149B-28E9-4ACD-8F6D-007D5B2F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5F18091-BFF4-4030-96F7-CDB00F56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BB63B6-1600-4AA3-AC73-3B88EB39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81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2EEC75-CD77-45BA-A600-530D620C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BA9731-4696-4239-92C3-FCF683B7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D67197-AD90-4947-B10F-7A174C3BF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6E89FD-FBDD-40CD-B316-CD752E20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2BD605-9B55-4242-97DC-E2549142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CCD6D4-D542-4156-BEF2-0719C438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65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F20C2-7018-474F-921F-614B9BBC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112245D-4112-4A1C-AD16-D65EC9A0B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7C3DD6-69BC-47F2-844D-67BD7EBCD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E28230-5072-4EDE-9AD0-2059601C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43219E-D1E4-48BB-B1A9-81FD2802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8E6B24-C89A-4904-AA22-7BE34F6C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20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46341E1-96F6-45C6-912A-1533432D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6ED015-A141-4300-9499-09495B828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14B8E2-A2B4-4DC2-A48D-40D67E085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213D-6098-4293-A1EF-6287EAFBBE9C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AA3C2D-EC35-4E48-B596-6A9F807FC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D68171-6AC3-4989-8576-E9DEDFEE7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7607F-53D2-46FC-8C7B-66E5928986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8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1EC518-FFB2-4A2E-963C-D842FFD80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314" y="1481328"/>
            <a:ext cx="3562014" cy="2468880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100 LECIE BITWY POD KOMAROWEM 1920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6D1250-E50C-4806-B868-9EC68BEA8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pl-PL" sz="2000" dirty="0"/>
              <a:t>Woja </a:t>
            </a:r>
            <a:r>
              <a:rPr lang="pl-PL" sz="2000"/>
              <a:t>polsko – bolszewicka 1919-1921</a:t>
            </a:r>
            <a:endParaRPr lang="pl-PL" sz="2000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2CA246-82DC-4BCB-8B29-90F6C672C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8" r="2" b="2"/>
          <a:stretch/>
        </p:blipFill>
        <p:spPr>
          <a:xfrm>
            <a:off x="921910" y="792050"/>
            <a:ext cx="7287168" cy="501625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008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BE5D821-ED5C-4E20-9E26-E1F0EB1F2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3" b="13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0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F97F957-FDC2-4323-A35D-83F8507A2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6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F72EE14-29E3-444F-8D22-CAB6F0A93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877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1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1E49EC7-33BC-4148-8546-49AF31435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37" b="48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3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329CBE1-9E74-4932-A4DB-060BB21BD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35" b="5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BBEAF28-84E5-4BA6-8AB1-43BFA48D2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61" b="129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CA60B-39AE-429F-8756-D5C89631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1917699"/>
            <a:ext cx="5138808" cy="231514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b="1" dirty="0"/>
              <a:t>WIKTORIA</a:t>
            </a:r>
            <a:endParaRPr lang="en-US" sz="6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6A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BF40572-9DA0-4F62-93D7-1B4121B9C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09" r="32570" b="-2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377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F861B-87A2-417A-B656-A97754C7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64A34E9-B26C-4C4F-8750-4972CD57C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6299" y="1825625"/>
            <a:ext cx="55794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DE1F20-981D-40A2-9708-B076A0DBE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60" b="15414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CA2029-7E26-4638-B5E1-30BBBE75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>
                <a:solidFill>
                  <a:srgbClr val="FFFFFF"/>
                </a:solidFill>
              </a:rPr>
              <a:t>CZEŚĆ I CHWAŁA BOHATEROM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CEADE78-C2C8-4EBC-B4D5-802BE84C6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5" r="3944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491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A47FA-ED4E-4F8B-A9FC-96BE37F80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0" y="660400"/>
            <a:ext cx="9702800" cy="4940300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/>
              <a:t>      Słynna bitwa rozegrała się  z 31 sierpnia 1920 r. kilka kilometrów od Komarowa, w miejscowości Wolica </a:t>
            </a:r>
            <a:r>
              <a:rPr lang="pl-PL" sz="2400" b="1" dirty="0" err="1"/>
              <a:t>Śniatycka</a:t>
            </a:r>
            <a:r>
              <a:rPr lang="pl-PL" sz="2400" b="1" dirty="0"/>
              <a:t>. Po bitwie warszawskiej pod Komarowem polska 1 Dywizja Jazdy pokonała 1 Armię Konną Siemiona  Budionnego, idącą z odsieczą wojskom Michaiła Tuchaczewskiego. Bitwa stanowiła moment zwrotny  na południowym froncie podczas wojny polsko – bolszewickiej. W bitwie udział brało 6 pułków polskich i 20 radzieckich. Siły polskie pod Komarowem liczyły ok. 1500 żołnierzy, 70 ciężkich karabinów maszynowych i 16 dział, a siły radzieckie liczyły ponad 6000 żołnierzy, około 350 ciężkich karabinów maszynowych oraz około 50 dział. Siła bojowa Armii Konnej Budionnego została złamana i więcej już jej nie odzyskała. </a:t>
            </a:r>
            <a:br>
              <a:rPr lang="pl-PL" sz="2400" b="1" dirty="0"/>
            </a:br>
            <a:r>
              <a:rPr lang="pl-PL" sz="2400" b="1" dirty="0"/>
              <a:t>       Po udziale w bolszewickiej inwazji na Polskę z 20 tysięcznej Armii Konnej pozostało ok. 3 tys. żołnierzy. 25 września 1 AK Budionnego została wycofana z frontu polskiego i skierowana na południowy front. Bitwa pod Komarowem była największą od 1813 r. bitwą kawalerii. Poniżej zdjęcia z odbywających się od kilku lat rekonstrukcji bitwy.</a:t>
            </a:r>
          </a:p>
        </p:txBody>
      </p:sp>
    </p:spTree>
    <p:extLst>
      <p:ext uri="{BB962C8B-B14F-4D97-AF65-F5344CB8AC3E}">
        <p14:creationId xmlns:p14="http://schemas.microsoft.com/office/powerpoint/2010/main" val="350556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224EDED-7D09-4DA8-B6C8-F65EB64E3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08" r="-1" b="146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87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7721338-EC2E-41DB-96D7-827DD2C8C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E322781-75F3-4918-8AA2-BAB265888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67" r="-1" b="740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62BB4EA-BF40-40D2-91AC-CC3572E34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70" b="58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DB9B04A-05E6-498F-A74A-F261678EE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09" b="112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ADFAF8A-300F-47A2-83F6-BAEE5C5FA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6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7ACC5F8-D1E9-4F73-8EF2-D518A1995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09" r="-1" b="16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195</Words>
  <Application>Microsoft Office PowerPoint</Application>
  <PresentationFormat>Panoramiczny</PresentationFormat>
  <Paragraphs>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Motyw pakietu Office</vt:lpstr>
      <vt:lpstr>100 LECIE BITWY POD KOMAROWEM 1920</vt:lpstr>
      <vt:lpstr>      Słynna bitwa rozegrała się  z 31 sierpnia 1920 r. kilka kilometrów od Komarowa, w miejscowości Wolica Śniatycka. Po bitwie warszawskiej pod Komarowem polska 1 Dywizja Jazdy pokonała 1 Armię Konną Siemiona  Budionnego, idącą z odsieczą wojskom Michaiła Tuchaczewskiego. Bitwa stanowiła moment zwrotny  na południowym froncie podczas wojny polsko – bolszewickiej. W bitwie udział brało 6 pułków polskich i 20 radzieckich. Siły polskie pod Komarowem liczyły ok. 1500 żołnierzy, 70 ciężkich karabinów maszynowych i 16 dział, a siły radzieckie liczyły ponad 6000 żołnierzy, około 350 ciężkich karabinów maszynowych oraz około 50 dział. Siła bojowa Armii Konnej Budionnego została złamana i więcej już jej nie odzyskała.         Po udziale w bolszewickiej inwazji na Polskę z 20 tysięcznej Armii Konnej pozostało ok. 3 tys. żołnierzy. 25 września 1 AK Budionnego została wycofana z frontu polskiego i skierowana na południowy front. Bitwa pod Komarowem była największą od 1813 r. bitwą kawalerii. Poniżej zdjęcia z odbywających się od kilku lat rekonstrukcji bitwy.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WIKTORIA</vt:lpstr>
      <vt:lpstr>Prezentacja programu PowerPoint</vt:lpstr>
      <vt:lpstr>Prezentacja programu PowerPoint</vt:lpstr>
      <vt:lpstr>CZEŚĆ I CHWAŁA BOHATEROM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LECIE BITWY WARSZAWSKIEJ 1920</dc:title>
  <dc:creator>Ilona Rębisz</dc:creator>
  <cp:lastModifiedBy>Ilona Rębisz</cp:lastModifiedBy>
  <cp:revision>5</cp:revision>
  <dcterms:created xsi:type="dcterms:W3CDTF">2020-10-27T16:13:12Z</dcterms:created>
  <dcterms:modified xsi:type="dcterms:W3CDTF">2020-10-29T19:55:10Z</dcterms:modified>
</cp:coreProperties>
</file>